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PohY5JID2w+BrPMbIaDR0NDRu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4EEA123-15AA-4C6B-B9FC-00E91C514B40}">
  <a:tblStyle styleId="{54EEA123-15AA-4C6B-B9FC-00E91C514B4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{54EEA123-15AA-4C6B-B9FC-00E91C514B40}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65470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390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9858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know how some stories can teach people about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what is important and how to behave.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that stories can be an important way of expressing belief and meaning and can explain the relevance of a Sikh story.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know whether the Christmas story is true and what this might mean to Christians.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39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39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that stories can teach us what is important and how to behave.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the importance of the Guru Granth Sahib.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how stories are important to sikhs and non-sikhs.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how stories are important to sikhs and non-sikhs.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write a persuasive piece to argue Sikh stories should be part of the curriculum.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Complete a </a:t>
                      </a:r>
                      <a:r>
                        <a:rPr lang="en-GB"/>
                        <a:t>piece of writing</a:t>
                      </a:r>
                      <a:r>
                        <a:rPr lang="en-GB" sz="1400" u="none" cap="none" strike="noStrike"/>
                        <a:t> using all learning to decide whether </a:t>
                      </a:r>
                      <a:r>
                        <a:rPr lang="en-GB"/>
                        <a:t>sikh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stories should be part of the curriculum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Guru Granth   Sahib: 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The Sikh Holy book.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Gurdwara</a:t>
                      </a:r>
                      <a:r>
                        <a:rPr lang="en-GB" sz="1400" u="none" cap="none" strike="noStrike"/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Sikh place of worship.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Guru Nanak</a:t>
                      </a:r>
                      <a:r>
                        <a:rPr b="1" lang="en-GB" sz="1400" u="none" cap="none" strike="noStrike"/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The first of the ten Sikh Gurus.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Vaisakhi: </a:t>
                      </a: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A festival which celebrates the founding of the Sikh community, the Khalsa, in 1699.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/>
                        <a:t>Khalsa </a:t>
                      </a: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</a:t>
                      </a:r>
                      <a:r>
                        <a:rPr lang="en-GB"/>
                        <a:t>The Sikh community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 Knowledge Organiser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Sikhism</a:t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1088" y="2774663"/>
            <a:ext cx="2409825" cy="176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81100" y="4904049"/>
            <a:ext cx="2409825" cy="1678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480950" y="1250550"/>
            <a:ext cx="2085400" cy="9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