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gqFflgrw/b6rnTuE5BSwGmMxwP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479EEDD-AE70-4E3A-8F7F-424DB94C8E28}">
  <a:tblStyle styleId="{2479EEDD-AE70-4E3A-8F7F-424DB94C8E2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{2479EEDD-AE70-4E3A-8F7F-424DB94C8E28}</a:tableStyleId>
              </a:tblPr>
              <a:tblGrid>
                <a:gridCol w="1099450"/>
                <a:gridCol w="1872350"/>
                <a:gridCol w="2971800"/>
                <a:gridCol w="2447425"/>
                <a:gridCol w="3511825"/>
              </a:tblGrid>
              <a:tr h="735825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785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707275">
                <a:tc gridSpan="2">
                  <a:txBody>
                    <a:bodyPr/>
                    <a:lstStyle/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●"/>
                      </a:pPr>
                      <a:r>
                        <a:rPr b="1" lang="en-GB" sz="1100"/>
                        <a:t>know the health risks of smoking and  how tobacco affects the lungs, liver and heart</a:t>
                      </a:r>
                      <a:endParaRPr sz="2600"/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●"/>
                      </a:pPr>
                      <a:r>
                        <a:rPr b="1" lang="en-GB" sz="1100"/>
                        <a:t>know that alcohol misuse affects the liver and heart</a:t>
                      </a:r>
                      <a:endParaRPr b="1"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●"/>
                      </a:pPr>
                      <a:r>
                        <a:rPr b="1" lang="en-GB" sz="1100"/>
                        <a:t>know some of the risks of misusing alcohol, including anti-social behaviour</a:t>
                      </a:r>
                      <a:endParaRPr sz="26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●"/>
                      </a:pPr>
                      <a:r>
                        <a:rPr b="1" lang="en-GB" sz="1100"/>
                        <a:t>know and put into practice basic emergency aid procedures (including the recovery position)</a:t>
                      </a:r>
                      <a:endParaRPr sz="24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●"/>
                      </a:pPr>
                      <a:r>
                        <a:rPr b="1" lang="en-GB" sz="1100"/>
                        <a:t>understand how the media and celebrity culture promotes certain body types</a:t>
                      </a:r>
                      <a:endParaRPr b="1" sz="1100"/>
                    </a:p>
                    <a:p>
                      <a:pPr indent="-2984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Char char="●"/>
                      </a:pPr>
                      <a:r>
                        <a:rPr b="1" lang="en-GB" sz="1100"/>
                        <a:t>explain how people develop eating disorders</a:t>
                      </a:r>
                      <a:endParaRPr sz="2600"/>
                    </a:p>
                  </a:txBody>
                  <a:tcPr marT="45725" marB="45725" marR="91450" marL="91450"/>
                </a:tc>
              </a:tr>
              <a:tr h="44520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20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 u="none" cap="none" strike="noStrike"/>
                        <a:t>End point</a:t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/>
                        <a:t>To understand and explore the risk of smoking and alcohol misuse. </a:t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/>
                        <a:t>To understand and practise basic first aid </a:t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/>
                        <a:t>To discuss how social media influences body image</a:t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2000"/>
                        <a:t>To discuss our relationships with food and to know what makes a healthy lifestyle</a:t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20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2000"/>
                        <a:t>Agony Aunt: You will have a question based on each lesson to respond to in your book. </a:t>
                      </a:r>
                      <a:endParaRPr sz="2000"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2000" u="sng"/>
                        <a:t>Unhealthy: </a:t>
                      </a:r>
                      <a:r>
                        <a:rPr lang="en-GB" sz="2000">
                          <a:solidFill>
                            <a:srgbClr val="202124"/>
                          </a:solidFill>
                          <a:highlight>
                            <a:srgbClr val="FFFFFF"/>
                          </a:highlight>
                        </a:rPr>
                        <a:t>harmful to health</a:t>
                      </a:r>
                      <a:endParaRPr sz="2000" u="sng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2000" u="sng"/>
                        <a:t>Misuse: </a:t>
                      </a:r>
                      <a:r>
                        <a:rPr lang="en-GB" sz="2000">
                          <a:solidFill>
                            <a:srgbClr val="202124"/>
                          </a:solidFill>
                          <a:highlight>
                            <a:srgbClr val="FFFFFF"/>
                          </a:highlight>
                        </a:rPr>
                        <a:t>use (something) in the wrong way or for the wrong purpose.</a:t>
                      </a:r>
                      <a:endParaRPr sz="2000" u="sng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2000" u="sng"/>
                        <a:t>Influence: </a:t>
                      </a:r>
                      <a:r>
                        <a:rPr lang="en-GB" sz="2000">
                          <a:solidFill>
                            <a:srgbClr val="202124"/>
                          </a:solidFill>
                          <a:highlight>
                            <a:srgbClr val="FFFFFF"/>
                          </a:highlight>
                        </a:rPr>
                        <a:t>the capacity to have an effect on the character, development, or behaviour of someone or something, or the effect itself.</a:t>
                      </a:r>
                      <a:endParaRPr sz="2000" u="sng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2000" u="sng"/>
                        <a:t>First aid: </a:t>
                      </a:r>
                      <a:r>
                        <a:rPr lang="en-GB" sz="2000">
                          <a:solidFill>
                            <a:srgbClr val="202124"/>
                          </a:solidFill>
                          <a:highlight>
                            <a:srgbClr val="FFFFFF"/>
                          </a:highlight>
                        </a:rPr>
                        <a:t>help given to a sick or injured person until full medical treatment is available.</a:t>
                      </a:r>
                      <a:endParaRPr sz="2000" u="sng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PSHE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1" i="0" lang="en-GB" sz="2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Unit 4- </a:t>
            </a:r>
            <a:r>
              <a:rPr b="1" lang="en-GB" sz="2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Healthy Me</a:t>
            </a:r>
            <a:endParaRPr b="1" i="0" sz="2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