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gG1e5zho6q4oCfODQeeEJHRMb+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35CBD55-2283-4579-91F0-A59062E4B3D4}">
  <a:tblStyle styleId="{435CBD55-2283-4579-91F0-A59062E4B3D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{435CBD55-2283-4579-91F0-A59062E4B3D4}</a:tableStyleId>
              </a:tblPr>
              <a:tblGrid>
                <a:gridCol w="1099450"/>
                <a:gridCol w="1872350"/>
                <a:gridCol w="2971800"/>
                <a:gridCol w="2447425"/>
                <a:gridCol w="3496175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7072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500" u="none" cap="none" strike="noStrike"/>
                        <a:t>Know</a:t>
                      </a:r>
                      <a:r>
                        <a:rPr lang="en-GB" sz="1500"/>
                        <a:t> that the second world war started  September 1, 1939</a:t>
                      </a:r>
                      <a:endParaRPr sz="1500" u="none" cap="none" strike="noStrike"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/>
                        <a:t>Families had to live off of rationed food- </a:t>
                      </a:r>
                      <a:r>
                        <a:rPr lang="en-GB" sz="1500"/>
                        <a:t>because</a:t>
                      </a:r>
                      <a:r>
                        <a:rPr lang="en-GB" sz="1500"/>
                        <a:t> there was not enough</a:t>
                      </a:r>
                      <a:endParaRPr sz="15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/>
                        <a:t>Understand what the blitz was  and its effect</a:t>
                      </a:r>
                      <a:endParaRPr sz="15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/>
                        <a:t>Before the war most women had to stay home, in the war some helped to make weapons </a:t>
                      </a:r>
                      <a:endParaRPr sz="1500"/>
                    </a:p>
                  </a:txBody>
                  <a:tcPr marT="45725" marB="45725" marR="91450" marL="91450"/>
                </a:tc>
              </a:tr>
              <a:tr h="3536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Unit Overview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Vocabulary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44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9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9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9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/>
                        <a:t>End point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100"/>
                        <a:t>Know how and why the second world war started</a:t>
                      </a:r>
                      <a:endParaRPr sz="2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100"/>
                        <a:t>Blitz and evacuation</a:t>
                      </a:r>
                      <a:endParaRPr sz="2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100"/>
                        <a:t>Role of women</a:t>
                      </a:r>
                      <a:endParaRPr sz="2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100"/>
                        <a:t>Rationing </a:t>
                      </a:r>
                      <a:endParaRPr sz="2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100"/>
                        <a:t>Write a diary entry as a child after world war 2</a:t>
                      </a:r>
                      <a:endParaRPr sz="2100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3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History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3- 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world war 2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65400" y="2032175"/>
            <a:ext cx="4174200" cy="47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