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dxqcJIB9UFdvxIDAfByYB/HkU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33CB2F9-EFE4-459C-B97E-B974C0A1C823}">
  <a:tblStyle styleId="{733CB2F9-EFE4-459C-B97E-B974C0A1C82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{733CB2F9-EFE4-459C-B97E-B974C0A1C823}</a:tableStyleId>
              </a:tblPr>
              <a:tblGrid>
                <a:gridCol w="1099450"/>
                <a:gridCol w="1872350"/>
                <a:gridCol w="2830275"/>
                <a:gridCol w="3113325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632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highlight>
                            <a:srgbClr val="FFFFFF"/>
                          </a:highlight>
                        </a:rPr>
                        <a:t>To know about the work of Claude Monet</a:t>
                      </a:r>
                      <a:endParaRPr sz="12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To explore pencil grades and pastels.</a:t>
                      </a:r>
                      <a:r>
                        <a:rPr lang="en-GB" sz="1200" u="none" cap="none" strike="noStrike"/>
                        <a:t> </a:t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/>
                        <a:t>Unit Overview</a:t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7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Lesson 4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Lesson 5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/>
                        <a:t>Lesson 6 </a:t>
                      </a:r>
                      <a:endParaRPr sz="17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/>
                        <a:t> 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research Claude Monet and find out about his life and work.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be using different pencil grades and pastels to draw objects.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choose which landscape they want to use and complete their first draft.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draw 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their final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 sketch, using a range of pencil grades – on paper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complete their final piece by adding pastels.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Children will evaluate their work.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Final Piece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Key Vocabulary</a:t>
                      </a:r>
                      <a:endParaRPr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Claude Monet -  he was a famous painter.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Pencil Grades - The "grade" or "hardness" of the pencil. This means that it's darker, smoother, smudgier and doesn't hold as sharp of a point. 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Landscape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 - A landscape is the visible features of an area of land.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Sketch -  a rough drawing representing the of an object or scene.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Evaluating - To assess how something went and say what went well and what 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could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 be improved.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3124200" y="53700"/>
            <a:ext cx="85527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Year 4 (Term </a:t>
            </a:r>
            <a:r>
              <a:rPr b="1" lang="en-GB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b="1" lang="en-GB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Claude Monet</a:t>
            </a:r>
            <a:r>
              <a:rPr b="1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n-GB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r>
              <a:rPr b="1" i="0" lang="en-GB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Unit Overview</a:t>
            </a:r>
            <a:endParaRPr b="1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draft chosen sketch.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To complete final 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piece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1022" y="4600822"/>
            <a:ext cx="1728825" cy="21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58625" y="2404725"/>
            <a:ext cx="2181225" cy="1386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89125" y="4763625"/>
            <a:ext cx="1485900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