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hDA7IOzWKG+WU/OKFAB3mMKbzo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A4CD76E-FD33-4454-B0FC-88936E5E5827}">
  <a:tblStyle styleId="{CA4CD76E-FD33-4454-B0FC-88936E5E582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{CA4CD76E-FD33-4454-B0FC-88936E5E5827}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10069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Use recognised symbols when representing a simple circuit in a diagram.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Associate the brightness of a lamp or the volume of a buzzer with the number and voltage of cells used in the circuit.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Compare and give reasons for variations in how components function, including the brightness of bulbs, the loudness of buzzers and the on/off position of switches.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5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know the history of electricity.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recognise symbols when representing a simple circuit in a diagram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know that the number and voltage of cells used will impact the buzzer/bulb.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make my own game which involves a circuit.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Assessment test.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Current- a flow of electrons in a circuit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Electrons- small particles that travel around an electric circuit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Voltage- the force of an electrical current that makes electricity move through the wire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Filament- a conducting wire or thread with a high melting point which forms part of an electrical bulb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Resistance- A measure of the difficulty of passing an electric current through a conductor. The more resistance in a circuit, the less electricity will flow through.</a:t>
                      </a:r>
                      <a:endParaRPr sz="12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Science Unit Overview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2 -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Electricity </a:t>
            </a:r>
            <a:endParaRPr b="1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1667" y="3844997"/>
            <a:ext cx="3572084" cy="256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