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h3jvOj4WTPoK9seM1BRyHK6qnF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15B7EA5-62C2-4B20-B9C5-7B1734C95673}">
  <a:tblStyle styleId="{815B7EA5-62C2-4B20-B9C5-7B1734C9567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{815B7EA5-62C2-4B20-B9C5-7B1734C95673}</a:tableStyleId>
              </a:tblPr>
              <a:tblGrid>
                <a:gridCol w="1099450"/>
                <a:gridCol w="1872350"/>
                <a:gridCol w="2971800"/>
                <a:gridCol w="2971800"/>
                <a:gridCol w="2971800"/>
              </a:tblGrid>
              <a:tr h="654700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390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13271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know the different levels of commitment I show to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different things and explain these priorities.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know links between how Sikhs practise their religion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and the beliefs that underpin this.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know how to ask questions about some of the ways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Sikhs choose to behave and the levels of commitment they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show.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539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39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Personal commitments - commitment tree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key sikh beliefs - video and note taking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sikh beliefs - create a poster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what is important to sikhs - Venn diagram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be able to think about what is important to us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Ranking the importance of different aspects of the Sikh religion.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Langar- where anyone can eat; so long as they are willing to eat with everyone else.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The 5 Ks - 5 physical symbols worn by Sikhs who have been initiated into the Khalsa.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Gurdwara - the place where Sikhs go for worship together.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golden temple - regarded as the most sacred place of worship for the Sikhs.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</a:t>
            </a: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Knowledge Organiser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Sikhism</a:t>
            </a:r>
            <a:endParaRPr b="1" i="0" sz="4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94975" y="1251200"/>
            <a:ext cx="1554400" cy="118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96000" y="5118900"/>
            <a:ext cx="28575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84063" y="3004025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