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g4DLkO1zCGSiy5psrtYwnAeRHc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9CFEB77-D99D-4F83-AD32-3FA537E2B4A6}">
  <a:tblStyle styleId="{79CFEB77-D99D-4F83-AD32-3FA537E2B4A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92075" y="744538"/>
            <a:ext cx="6615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90488" y="744538"/>
            <a:ext cx="66167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{79CFEB77-D99D-4F83-AD32-3FA537E2B4A6}</a:tableStyleId>
              </a:tblPr>
              <a:tblGrid>
                <a:gridCol w="1099450"/>
                <a:gridCol w="1872350"/>
                <a:gridCol w="2971800"/>
                <a:gridCol w="2971800"/>
                <a:gridCol w="2971800"/>
              </a:tblGrid>
              <a:tr h="654700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35390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(New Learning)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132715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/>
                        <a:t>U</a:t>
                      </a:r>
                      <a:r>
                        <a:rPr lang="en-GB"/>
                        <a:t>nderstand my rights and responsibilities as a British citizen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/>
                        <a:t>E</a:t>
                      </a:r>
                      <a:r>
                        <a:rPr lang="en-GB"/>
                        <a:t>mpathise with people in this country whose lives are different to my own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U</a:t>
                      </a:r>
                      <a:r>
                        <a:rPr lang="en-GB"/>
                        <a:t>nderstand how democracy and having a voice benefits the school community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5390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Unit Overview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Vocabulary 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</a:tr>
              <a:tr h="39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5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End Point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be able to discuss the year ahead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be able to understand my rights and responsibilities as a british citizen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be able to understand my rights and responsibilities as a british citizen and a member of Seven fields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be able to discuss rewards and consequences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be able to discuss our learning charter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Create our own class charter.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Have personal targets for the year.</a:t>
                      </a:r>
                      <a:endParaRPr/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/>
                        <a:t>Goals: </a:t>
                      </a:r>
                      <a:r>
                        <a:rPr lang="en-GB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a target which effort is directed</a:t>
                      </a:r>
                      <a:endParaRPr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/>
                        <a:t>Citizen: </a:t>
                      </a:r>
                      <a:r>
                        <a:rPr lang="en-GB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a person who lives in a city or town</a:t>
                      </a:r>
                      <a:endParaRPr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/>
                        <a:t>Responsibilities: something for which a person is responsible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/>
                        <a:t>Rights: </a:t>
                      </a:r>
                      <a:r>
                        <a:rPr lang="en-GB">
                          <a:solidFill>
                            <a:srgbClr val="202124"/>
                          </a:solidFill>
                          <a:highlight>
                            <a:srgbClr val="FFFFFF"/>
                          </a:highlight>
                        </a:rPr>
                        <a:t>a moral or legal entitlement to have or do something</a:t>
                      </a:r>
                      <a:endParaRPr>
                        <a:solidFill>
                          <a:srgbClr val="202124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rgbClr val="202124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/>
                        <a:t>C</a:t>
                      </a:r>
                      <a:r>
                        <a:rPr lang="en-GB"/>
                        <a:t>ooperation:</a:t>
                      </a:r>
                      <a:r>
                        <a:rPr lang="en-GB">
                          <a:solidFill>
                            <a:srgbClr val="202124"/>
                          </a:solidFill>
                          <a:highlight>
                            <a:srgbClr val="FFFFFF"/>
                          </a:highlight>
                        </a:rPr>
                        <a:t>the action or process of working together to the same end. </a:t>
                      </a:r>
                      <a:endParaRPr>
                        <a:solidFill>
                          <a:srgbClr val="202124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rgbClr val="202124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/>
                        <a:t>Collaboration: </a:t>
                      </a:r>
                      <a:r>
                        <a:rPr lang="en-GB">
                          <a:solidFill>
                            <a:srgbClr val="202124"/>
                          </a:solidFill>
                          <a:highlight>
                            <a:srgbClr val="FFFFFF"/>
                          </a:highlight>
                        </a:rPr>
                        <a:t>the action of working with someone to produce something.</a:t>
                      </a:r>
                      <a:endParaRPr sz="12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8" y="53701"/>
            <a:ext cx="9257051" cy="830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-GB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PSHE</a:t>
            </a:r>
            <a:r>
              <a:rPr b="1" i="0" lang="en-GB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Knowledge Organiser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Unit 1 –  </a:t>
            </a:r>
            <a:r>
              <a:rPr b="1" lang="en-GB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Being me in my world</a:t>
            </a:r>
            <a:endParaRPr b="1" i="0" sz="4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90263" y="4737725"/>
            <a:ext cx="2771775" cy="177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