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5lFT3YznPIkzqfRQaI1rAnS3W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BFE503C-9512-4740-9102-97370878F21C}">
  <a:tblStyle styleId="{4BFE503C-9512-4740-9102-97370878F21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{4BFE503C-9512-4740-9102-97370878F21C}</a:tableStyleId>
              </a:tblPr>
              <a:tblGrid>
                <a:gridCol w="1312550"/>
                <a:gridCol w="991025"/>
                <a:gridCol w="2380800"/>
                <a:gridCol w="3416050"/>
                <a:gridCol w="37867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1755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understand dreams and goals of children in a culture different to mine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understand that communicating with someone in a different culture means we can learn from each other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know ways we can support young people here and abroad to meet their aspirations e.g. sponsorship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identify a job I can do when I grow up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7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7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/>
                        <a:t>End point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identify what I would like to be when I am older and the impact of money.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explore other peoples jobs and know how to achieve my dream goal.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explore dreams of another from a different culture. 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know how we can support each other. 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/>
                        <a:t>Create a life plan: Job and how to get there, the support you would need</a:t>
                      </a:r>
                      <a:endParaRPr sz="28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Key Vocabulary: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Perseverance</a:t>
                      </a:r>
                      <a:r>
                        <a:rPr lang="en-GB" sz="2200"/>
                        <a:t>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ability to keep doing something in spite of obstacles</a:t>
                      </a:r>
                      <a:r>
                        <a:rPr lang="en-GB" sz="15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Aspirations: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strong desire to achieve something high or great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Profession: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 activity that helps people to earn money for their living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Achievement: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thing done successfully with effort, skill, or courage</a:t>
                      </a:r>
                      <a:r>
                        <a:rPr lang="en-GB" sz="15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Determination: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overcoming obstacles in order to reach my goal.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M</a:t>
                      </a:r>
                      <a:r>
                        <a:rPr lang="en-GB" sz="2200"/>
                        <a:t>otivation</a:t>
                      </a:r>
                      <a:r>
                        <a:rPr lang="en-GB" sz="2200"/>
                        <a:t>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force to keep going even when things are tough</a:t>
                      </a:r>
                      <a:r>
                        <a:rPr lang="en-GB" sz="15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2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5" y="53700"/>
            <a:ext cx="958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PSHE 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3-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Dreams and Goals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3300" y="5353325"/>
            <a:ext cx="2526875" cy="141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