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iyOEV67aXdd/VsALX2Kdaexa9k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F013DB5-77CC-42EC-9744-36AF60D8FDA1}">
  <a:tblStyle styleId="{5F013DB5-77CC-42EC-9744-36AF60D8FDA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{5F013DB5-77CC-42EC-9744-36AF60D8FDA1}</a:tableStyleId>
              </a:tblPr>
              <a:tblGrid>
                <a:gridCol w="1099450"/>
                <a:gridCol w="1872350"/>
                <a:gridCol w="2971800"/>
                <a:gridCol w="2971800"/>
                <a:gridCol w="2971800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70727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 good hygiene.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Knows how to peel, grate, cut, mix, mould.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Knows how to use a range of tools safely when cooking.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Knows how to turn on, set temperature and heat food safely using hobs and ovens (with supervision)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To set a timer and observe food cooking.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Knows how to make a cooked breakfast. 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Knows how to cook a pasta dish. 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536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Unit Overview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Vocabulary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456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taste products and plan my own pasta dish.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make, eat and evaluate my pasta dish.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taste products and plan my own breakfast.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make, eat and evaluate my breakfast.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By the end of this unit you will have made 2 dishes, a pasta dish and a breakfast.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en-GB" sz="11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llergy</a:t>
                      </a: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-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 condition in which a person's body has an unusual reaction to certain things.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Gluten</a:t>
                      </a: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-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 protein found in certain cereal grains, esp. wheat, that gives dough an elastic texture.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Intolerance</a:t>
                      </a: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-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inability or unwillingness to accept 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Nutrients</a:t>
                      </a: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-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something in food that helps people, animals, and plants live and grow.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Processed</a:t>
                      </a: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-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having been handled or changed according to a process.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Boil</a:t>
                      </a: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- of a liquid, to produce bubbles of water vapor when heated to a high enough temperature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Fry</a:t>
                      </a: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-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to cook in hot butter, oil, or other fat.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Utensils-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 device, instrument, or container used in a kitchen.</a:t>
                      </a:r>
                      <a:endParaRPr sz="11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Carbohydrate- </a:t>
                      </a:r>
                      <a:r>
                        <a:rPr lang="en-GB" sz="11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 compound made of carbon, hydrogen, and oxygen. It is formed mainly by plants, and it is used in the body to easily produce and store energy.</a:t>
                      </a:r>
                      <a:r>
                        <a:rPr lang="en-GB" sz="1100"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DT</a:t>
            </a: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Knowledge Organiser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Food and nutrition</a:t>
            </a:r>
            <a:endParaRPr b="1" i="0" sz="54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56975" y="4929125"/>
            <a:ext cx="1604224" cy="1604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28147" y="4889944"/>
            <a:ext cx="2181225" cy="1682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